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1"/>
  </p:notesMasterIdLst>
  <p:sldIdLst>
    <p:sldId id="271" r:id="rId4"/>
    <p:sldId id="282" r:id="rId5"/>
    <p:sldId id="284" r:id="rId6"/>
    <p:sldId id="283" r:id="rId7"/>
    <p:sldId id="285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2" r:id="rId24"/>
    <p:sldId id="273" r:id="rId25"/>
    <p:sldId id="274" r:id="rId26"/>
    <p:sldId id="275" r:id="rId27"/>
    <p:sldId id="286" r:id="rId28"/>
    <p:sldId id="287" r:id="rId29"/>
    <p:sldId id="276" r:id="rId30"/>
    <p:sldId id="277" r:id="rId31"/>
    <p:sldId id="278" r:id="rId32"/>
    <p:sldId id="279" r:id="rId33"/>
    <p:sldId id="280" r:id="rId34"/>
    <p:sldId id="281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78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AD7D-BB60-417B-898B-D7B7BE43FA4C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1668-DDAC-4942-BEA4-6219B0B74542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1668-DDAC-4942-BEA4-6219B0B74542}" type="slidenum">
              <a:rPr lang="ms-MY" smtClean="0"/>
              <a:pPr/>
              <a:t>19</a:t>
            </a:fld>
            <a:endParaRPr lang="ms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1438-D1DD-459F-AF4E-3B963897B813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353-7D81-40F9-A618-D580428F5688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30/12/2010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hasabah Di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14290"/>
            <a:ext cx="664373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Haqqah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18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472" y="4429132"/>
            <a:ext cx="8072494" cy="2214578"/>
          </a:xfrm>
          <a:prstGeom prst="roundRect">
            <a:avLst/>
          </a:prstGeom>
          <a:solidFill>
            <a:srgbClr val="00206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dihadapkan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hitungan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tersembunyi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Allah)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perkara-perkara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tersembunyi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2821070"/>
            <a:ext cx="84257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يَوْمَئِذٍ تُعْرَضُونَ </a:t>
            </a:r>
            <a:r>
              <a:rPr lang="ar-SA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لا </a:t>
            </a:r>
            <a:r>
              <a:rPr lang="ar-SA" sz="6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تَخْفَى مِنكُمْ خَافِيَةٌ</a:t>
            </a:r>
            <a:endParaRPr lang="ms-MY"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14290"/>
            <a:ext cx="6643734" cy="7858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Pengajaran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Saidina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..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642910" y="1500174"/>
            <a:ext cx="3286148" cy="4214842"/>
          </a:xfrm>
          <a:prstGeom prst="rightArrowCallout">
            <a:avLst>
              <a:gd name="adj1" fmla="val 25870"/>
              <a:gd name="adj2" fmla="val 37174"/>
              <a:gd name="adj3" fmla="val 31087"/>
              <a:gd name="adj4" fmla="val 64977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uhasabah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Muslim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4286248" y="1357298"/>
            <a:ext cx="3429024" cy="928694"/>
          </a:xfrm>
          <a:prstGeom prst="snip1Rect">
            <a:avLst>
              <a:gd name="adj" fmla="val 47436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Insaf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4286248" y="4143380"/>
            <a:ext cx="3429024" cy="1428760"/>
          </a:xfrm>
          <a:prstGeom prst="snip1Rect">
            <a:avLst>
              <a:gd name="adj" fmla="val 47436"/>
            </a:avLst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Mulia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Di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Sisi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4286248" y="2500306"/>
            <a:ext cx="3429024" cy="1500198"/>
          </a:xfrm>
          <a:prstGeom prst="snip1Rect">
            <a:avLst>
              <a:gd name="adj" fmla="val 47436"/>
            </a:avLst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Bersikap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Positif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14290"/>
            <a:ext cx="6643734" cy="7858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dihisab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ditimbang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500034" y="1857364"/>
            <a:ext cx="2414598" cy="642942"/>
          </a:xfrm>
          <a:prstGeom prst="snip2SameRect">
            <a:avLst/>
          </a:prstGeom>
          <a:solidFill>
            <a:srgbClr val="0033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ucapan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3157534" y="1857364"/>
            <a:ext cx="1985970" cy="642942"/>
          </a:xfrm>
          <a:prstGeom prst="snip2Same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kelakuan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5357818" y="1857364"/>
            <a:ext cx="2643206" cy="642942"/>
          </a:xfrm>
          <a:prstGeom prst="snip2Same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Gerak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kerja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1142976" y="2714620"/>
            <a:ext cx="2643206" cy="642942"/>
          </a:xfrm>
          <a:prstGeom prst="snip2Same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4429124" y="2714620"/>
            <a:ext cx="2643206" cy="642942"/>
          </a:xfrm>
          <a:prstGeom prst="snip2Same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Bisikan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85918" y="3929066"/>
            <a:ext cx="4929222" cy="155734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Disemak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&amp;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Dipertanggungjawabkan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 rot="1892597" flipH="1">
            <a:off x="6901984" y="2811812"/>
            <a:ext cx="1177521" cy="2594443"/>
          </a:xfrm>
          <a:prstGeom prst="curvedRightArrow">
            <a:avLst/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Curved Right Arrow 9"/>
          <p:cNvSpPr/>
          <p:nvPr/>
        </p:nvSpPr>
        <p:spPr>
          <a:xfrm rot="19538468">
            <a:off x="397384" y="2849447"/>
            <a:ext cx="1191694" cy="2536236"/>
          </a:xfrm>
          <a:prstGeom prst="curvedRightArrow">
            <a:avLst/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142852"/>
            <a:ext cx="664373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Kayu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Ukur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/ Aras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Pertimbangan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071538" y="1857364"/>
            <a:ext cx="7286676" cy="4143404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B0F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Syariaat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/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Ketetapan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Peraturan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Ditetapkan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 Quran Dan As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Sunnah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meliputi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Aqidah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,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Zahir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Batin</a:t>
            </a:r>
            <a:endParaRPr lang="en-US" sz="32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14290"/>
            <a:ext cx="850112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Paling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Penting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158" y="1571612"/>
            <a:ext cx="2928958" cy="84296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Pengabaian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2586038"/>
            <a:ext cx="2928958" cy="84296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Kecuaian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3586170"/>
            <a:ext cx="2928958" cy="842962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Penyelewengan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714744" y="2357430"/>
            <a:ext cx="2500330" cy="1285884"/>
          </a:xfrm>
          <a:prstGeom prst="hexagon">
            <a:avLst/>
          </a:prstGeom>
          <a:solidFill>
            <a:srgbClr val="003300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Syariaat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214282" y="4857760"/>
            <a:ext cx="3214710" cy="1785950"/>
          </a:xfrm>
          <a:prstGeom prst="snip2Diag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Kenal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pasti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diperbetul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857620" y="5072074"/>
            <a:ext cx="5000660" cy="1357322"/>
          </a:xfrm>
          <a:prstGeom prst="homePlate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Di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Jalur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Syariaat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214290"/>
            <a:ext cx="70723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kealpaan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kesilapan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penyelewengan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357158" y="1643050"/>
            <a:ext cx="3143272" cy="2071702"/>
          </a:xfrm>
          <a:prstGeom prst="rightArrowCallout">
            <a:avLst>
              <a:gd name="adj1" fmla="val 25000"/>
              <a:gd name="adj2" fmla="val 50000"/>
              <a:gd name="adj3" fmla="val 39483"/>
              <a:gd name="adj4" fmla="val 69977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dibuat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43306" y="1714488"/>
            <a:ext cx="3357586" cy="571504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3306" y="2357430"/>
            <a:ext cx="3357586" cy="571504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Terpuji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43306" y="3000372"/>
            <a:ext cx="3357586" cy="571504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Budaya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mulia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072330" y="1643050"/>
            <a:ext cx="584076" cy="2071702"/>
          </a:xfrm>
          <a:prstGeom prst="rightBrace">
            <a:avLst/>
          </a:prstGeom>
          <a:ln w="76200"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6643702" y="2428868"/>
            <a:ext cx="3214710" cy="928694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Diperiksa</a:t>
            </a:r>
            <a:r>
              <a:rPr lang="en-US" sz="2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  <a:r>
              <a:rPr lang="en-US" sz="20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dipastikan</a:t>
            </a:r>
            <a:endParaRPr lang="ms-MY" sz="2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910" y="3929066"/>
            <a:ext cx="7000924" cy="64294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kehendak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’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910" y="4643446"/>
            <a:ext cx="7000924" cy="64294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rukun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syarat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910" y="5357826"/>
            <a:ext cx="7000924" cy="64294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Bebas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unsur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riya’,ujub,takabbur,dll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910" y="6072206"/>
            <a:ext cx="7000924" cy="64294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Dipanjat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kehadhrat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ilahi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agar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diterima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214290"/>
            <a:ext cx="70723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Contohilah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Pimpinan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Ibrahim 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Anakndanya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Ismail A.S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1142984"/>
            <a:ext cx="4357718" cy="71438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Baqarah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27</a:t>
            </a:r>
            <a:endParaRPr lang="ms-MY" sz="2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786190"/>
            <a:ext cx="9144000" cy="2786058"/>
          </a:xfrm>
          <a:prstGeom prst="roundRect">
            <a:avLst/>
          </a:prstGeom>
          <a:solidFill>
            <a:srgbClr val="00206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ibrahim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ismail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meninggikan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binaan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baitullah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sambil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berdoa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terimalah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mendengar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68202"/>
            <a:ext cx="9144000" cy="1446550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الَّذِينَ يَنقُضُونَ عَهْدَ اللَّهِ مِن بَعْدِ مِيثَاقِهِ وَيَقْطَعُونَ مَا أَمَرَ اللَّهُ بِهِ أَن يُوصَلَ وَيُفْسِدُونَ فِي الأَرْضِ أُولَـئِكَ هُمُ الْخَاسِرُونَ</a:t>
            </a:r>
            <a:endParaRPr lang="ms-MY" sz="4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142852"/>
            <a:ext cx="70723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Bilakah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…?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71670" y="1357298"/>
            <a:ext cx="5429288" cy="71438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penentuan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1670" y="2143116"/>
            <a:ext cx="5429288" cy="71438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berterusan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71670" y="2928934"/>
            <a:ext cx="5429288" cy="1500198"/>
          </a:xfrm>
          <a:prstGeom prst="round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tapi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71472" y="4857760"/>
            <a:ext cx="978408" cy="1484764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4480" y="4929198"/>
            <a:ext cx="6858048" cy="134302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langkah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berhati-hati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urusan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dilaksanakan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14290"/>
            <a:ext cx="778674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Berkesan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357290" y="4786322"/>
            <a:ext cx="2643206" cy="1143008"/>
          </a:xfrm>
          <a:prstGeom prst="snip2Same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4929190" y="4786322"/>
            <a:ext cx="2571768" cy="1071570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Buruk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qabih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Left-Right-Up Arrow 11"/>
          <p:cNvSpPr/>
          <p:nvPr/>
        </p:nvSpPr>
        <p:spPr>
          <a:xfrm>
            <a:off x="3857620" y="3786190"/>
            <a:ext cx="1216152" cy="1636210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2786058"/>
            <a:ext cx="6215106" cy="13430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menilai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7286644" y="1927096"/>
            <a:ext cx="1143008" cy="1716218"/>
          </a:xfrm>
          <a:prstGeom prst="curvedLeft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4414" y="1643050"/>
            <a:ext cx="6357982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Peruntukkan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tertentu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sebelum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214290"/>
            <a:ext cx="70723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1214414" y="1071546"/>
            <a:ext cx="6500858" cy="1857388"/>
          </a:xfrm>
          <a:prstGeom prst="upArrowCallout">
            <a:avLst>
              <a:gd name="adj1" fmla="val 37949"/>
              <a:gd name="adj2" fmla="val 25000"/>
              <a:gd name="adj3" fmla="val 25000"/>
              <a:gd name="adj4" fmla="val 72036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Kerana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mendapat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hidayah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Taala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melakukan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amalan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baik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sepanjang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CAJawi - Biasa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3214686"/>
            <a:ext cx="7072362" cy="785818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Insaf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... 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berdukacitalah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28860" y="5643578"/>
            <a:ext cx="5000660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Taubat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beristighfarlah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572396" y="4429132"/>
            <a:ext cx="1285884" cy="1928826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214414" y="3857628"/>
            <a:ext cx="6500858" cy="1500198"/>
          </a:xfrm>
          <a:prstGeom prst="upArrowCallout">
            <a:avLst>
              <a:gd name="adj1" fmla="val 37949"/>
              <a:gd name="adj2" fmla="val 25000"/>
              <a:gd name="adj3" fmla="val 25000"/>
              <a:gd name="adj4" fmla="val 72036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Atas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keterlanjuran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amalan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tindakan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.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diambil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CAJawi - Biasa" pitchFamily="2" charset="-78"/>
              </a:rPr>
              <a:t>..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CAJawi - Biasa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5992"/>
            <a:ext cx="9144000" cy="2400657"/>
          </a:xfrm>
          <a:prstGeom prst="rect">
            <a:avLst/>
          </a:prstGeom>
          <a:solidFill>
            <a:srgbClr val="002060">
              <a:alpha val="62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285728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Ambillah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kesempatan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memejam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2000232" y="2500306"/>
            <a:ext cx="6215106" cy="100013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nsyaAllah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…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terlelap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minda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lapang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 rot="21252823">
            <a:off x="300853" y="1635484"/>
            <a:ext cx="1357322" cy="1785950"/>
          </a:xfrm>
          <a:prstGeom prst="curvedRightArrow">
            <a:avLst>
              <a:gd name="adj1" fmla="val 23260"/>
              <a:gd name="adj2" fmla="val 112306"/>
              <a:gd name="adj3" fmla="val 2500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928662" y="1214422"/>
            <a:ext cx="7286676" cy="100013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Mohonlah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Kemaafan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terlibat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1785918" y="4500570"/>
            <a:ext cx="6500858" cy="1285884"/>
          </a:xfrm>
          <a:prstGeom prst="roundRect">
            <a:avLst/>
          </a:prstGeom>
          <a:solidFill>
            <a:srgbClr val="00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azam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perbaiki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perelok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perjalanan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esok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 rot="5400000">
            <a:off x="5983620" y="2857496"/>
            <a:ext cx="588644" cy="216028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Striped Right Arrow 9"/>
          <p:cNvSpPr/>
          <p:nvPr/>
        </p:nvSpPr>
        <p:spPr>
          <a:xfrm rot="5400000">
            <a:off x="3268976" y="2857496"/>
            <a:ext cx="588644" cy="216028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864399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1142976" y="2014534"/>
            <a:ext cx="6786610" cy="914400"/>
          </a:xfrm>
          <a:prstGeom prst="snip2Diag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dendam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142976" y="3086104"/>
            <a:ext cx="6786610" cy="914400"/>
          </a:xfrm>
          <a:prstGeom prst="snip2Diag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benci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142976" y="4157674"/>
            <a:ext cx="6786610" cy="914400"/>
          </a:xfrm>
          <a:prstGeom prst="snip2Diag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dengki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142976" y="5229244"/>
            <a:ext cx="6786610" cy="914400"/>
          </a:xfrm>
          <a:prstGeom prst="snip2Diag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285728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2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S.A.W:</a:t>
            </a:r>
            <a:endParaRPr lang="ms-MY" sz="3200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28596" y="1500174"/>
            <a:ext cx="8143932" cy="2571768"/>
          </a:xfrm>
          <a:prstGeom prst="wedgeEllipseCallout">
            <a:avLst>
              <a:gd name="adj1" fmla="val -20071"/>
              <a:gd name="adj2" fmla="val -55450"/>
            </a:avLst>
          </a:prstGeom>
          <a:solidFill>
            <a:srgbClr val="00B050">
              <a:alpha val="78000"/>
            </a:srgbClr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طُوْبَى لِمَنْ أَمْسَكَ الْفَضْلَ مِنْ قَوْلِهِ، وَمَلَكَ عَلَيْهِ لِسَانَهُ وَشَغَلَهُ عَيْبَهُ عَنْ عُيُوْبِ النَّاسِ</a:t>
            </a:r>
            <a:endParaRPr lang="ms-MY" sz="48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472" y="4357718"/>
            <a:ext cx="8072494" cy="2428868"/>
          </a:xfrm>
          <a:prstGeom prst="round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Bertuahlah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mengekalkan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kemuliaan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terutama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pengucapannya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mampu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mengawal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lidahnya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sibuk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menilik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keaiban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hingga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perasan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keaiban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500" dirty="0" smtClean="0"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lain”</a:t>
            </a:r>
            <a:endParaRPr lang="ms-MY" sz="2500" dirty="0"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285728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Anbia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1-3</a:t>
            </a:r>
            <a:endParaRPr lang="ms-MY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643050"/>
            <a:ext cx="8572560" cy="4247317"/>
          </a:xfrm>
          <a:prstGeom prst="rect">
            <a:avLst/>
          </a:prstGeom>
          <a:solidFill>
            <a:srgbClr val="002060">
              <a:alpha val="84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اقْتَرَبَ لِلنَّاسِ حِسَابُهُمْ وَهُمْ فِي غَفْلَةٍ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مَّعْرِضُونَ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يَأْتِيهِم مِّن ذِكْرٍ مَّن رَّبِّهِم مُّحْدَثٍ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إِلاَّ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اسْتَمَعُوهُ وَهُمْ يَلْعَبُونَ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لاَهِيَةً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قُلُوبُهُمْ وَأَسَرُّواْ النَّجْوَى الَّذِينَ ظَلَمُواْ هَلْ هَذَا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إِلاَّ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بَشَرٌ مِّثْلُكُمْ أَفَتَأْتُونَ السِّحْرَ وَأَنتُمْ تُبْصِرُونَ </a:t>
            </a:r>
            <a:endParaRPr lang="ms-MY" sz="5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278515"/>
            <a:ext cx="8501122" cy="5293757"/>
          </a:xfrm>
          <a:prstGeom prst="rect">
            <a:avLst/>
          </a:prstGeom>
          <a:solidFill>
            <a:srgbClr val="002060">
              <a:alpha val="8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hampir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datangnya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perhitungan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amalnya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kelalaian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datang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sebarang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mendengarnya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sambil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mempermainkannya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keaadaan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leka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memahami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mengamalkan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zalim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berbisik-bisik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sesama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bukabkah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patutkah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menerima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sihirnya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melihat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mengetahuinya</a:t>
            </a:r>
            <a:r>
              <a:rPr lang="en-US" sz="2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ms-MY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6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rgbClr val="002060">
              <a:alpha val="72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57430"/>
            <a:ext cx="9144000" cy="1938992"/>
          </a:xfrm>
          <a:prstGeom prst="rect">
            <a:avLst/>
          </a:prstGeom>
          <a:solidFill>
            <a:srgbClr val="002060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أَنْ لآ إِلَهَ إِلاَّ اللهُ وَحْدَهُ لاَ شَرِيْكَ لَهُ، وَأَشْهَدُ أَنَّ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مُحَمَّدًا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396941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  <a:solidFill>
            <a:srgbClr val="002060">
              <a:alpha val="5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عَلَى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عَبْدِكَ وَرَسُوْلِكَ مُحَمَّدٍ وَعَلَى آلِهِ وَصَحْبِهِ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99200"/>
            <a:ext cx="892971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 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dirahmati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4285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47264"/>
            <a:ext cx="9144000" cy="1938992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أَنْ لآ إِلَهَ إِلاَّ اللهُ وَحْدَهُ لاَ شَرِيْكَ لَهُ، وَأَشْهَدُ أَنَّ سَيِّدَنَا مُحَمَّدًا 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396941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8572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31798"/>
            <a:ext cx="9144000" cy="1754326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 اتَّقُوْا اللهَ حَقَّ تُقَاتِهِ وَسَارِعُوْا إِلَى مَغْفِرَتِهِ وَمَرْضَاتِهِ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929066"/>
            <a:ext cx="8796342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sebenarnya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Bersegeralah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keampunanNya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keredhaanNya</a:t>
            </a:r>
            <a:r>
              <a:rPr lang="en-US" sz="32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22860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057367" y="4648186"/>
            <a:ext cx="5686452" cy="1447800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Moga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berada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bersama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hambaNya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soleh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4819279">
            <a:off x="6706594" y="3992254"/>
            <a:ext cx="2506848" cy="1249981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85767" y="2819386"/>
            <a:ext cx="7543800" cy="16764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perintahNya</a:t>
            </a:r>
            <a:endParaRPr lang="en-US" sz="3200" dirty="0" smtClean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9049395" flipH="1">
            <a:off x="92835" y="1825675"/>
            <a:ext cx="2506848" cy="1249981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767" y="1219186"/>
            <a:ext cx="6172200" cy="1371600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Bertaqwalah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Ikhlas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285728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Ali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Imran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133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531798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وَسَارِعُواْ إِلَى مَغْفِرَةٍ مِّن رَّبِّكُمْ وَجَنَّةٍ عَرْضُهَا السَّمَاوَاتُ وَالأَرْضُ أُعِدَّتْ لِلْمُتَّقِينَ</a:t>
            </a:r>
            <a:endParaRPr lang="ms-MY" sz="5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182627"/>
            <a:ext cx="8796342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“Dan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Bersegeralah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keampunan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syurga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luasnya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seluas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langit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bumi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yang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disediakan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011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Jemaah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Pihak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Berkuasa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814374" y="1857364"/>
            <a:ext cx="5686452" cy="1928826"/>
          </a:xfrm>
          <a:prstGeom prst="round2DiagRect">
            <a:avLst>
              <a:gd name="adj1" fmla="val 20595"/>
              <a:gd name="adj2" fmla="val 0"/>
            </a:avLst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Menyemak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kembali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pelaksanaan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ambil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957514" y="4286256"/>
            <a:ext cx="5686452" cy="2071702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iktibar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jamaah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kerajaan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porak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peranda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zaman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lampau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011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Abu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R.A ..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42910" y="1428736"/>
            <a:ext cx="6715172" cy="1928826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Menangis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Menginsafi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Keruntuhan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Empayar-empayar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Besar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Rom Dan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Parsi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2000232" y="3786190"/>
            <a:ext cx="6715172" cy="2071702"/>
          </a:xfrm>
          <a:prstGeom prst="snip2Diag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Bimbang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teragedi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berulang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menimpa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011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Jawab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Abu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R.A..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14282" y="1643050"/>
            <a:ext cx="8501122" cy="3857652"/>
          </a:xfrm>
          <a:prstGeom prst="cloudCallout">
            <a:avLst>
              <a:gd name="adj1" fmla="val -731"/>
              <a:gd name="adj2" fmla="val -54312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Memang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menakutkan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kerana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alangkah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mudahnya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bertindak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hamba-hamba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mensia-siakan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perintah-perintahnya.lihatlah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bagaimana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sebuah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kuasa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hebat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melutut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tewas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lantaran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mengabaikan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Allah.Kamu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semua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menyaksikannya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4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59740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sebagaimana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6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…</a:t>
            </a:r>
            <a:endParaRPr lang="en-US" sz="260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46" y="411480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gambar\gunung berapi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304800" y="-228600"/>
            <a:ext cx="9753600" cy="7086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-364375" y="1093109"/>
            <a:ext cx="9829800" cy="5286388"/>
          </a:xfrm>
          <a:prstGeom prst="rect">
            <a:avLst/>
          </a:prstGeom>
          <a:solidFill>
            <a:srgbClr val="FFC000">
              <a:alpha val="1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6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149845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39565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  <a:endParaRPr lang="en-GB" sz="36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633280"/>
            <a:ext cx="864399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 yang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dirahmati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88877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00306"/>
            <a:ext cx="9144000" cy="1754326"/>
          </a:xfrm>
          <a:prstGeom prst="rect">
            <a:avLst/>
          </a:prstGeom>
          <a:solidFill>
            <a:srgbClr val="002060">
              <a:alpha val="5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عَلَى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عَبْدِكَ وَرَسُوْلِكَ مُحَمَّدٍ وَعَلَى آلِهِ وَصَحْبِهِ أَجْمَعِيْنَ.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9080" y="1176299"/>
            <a:ext cx="8839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04800" y="990600"/>
            <a:ext cx="84581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304800" y="914400"/>
            <a:ext cx="85725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28600" y="1058882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642170"/>
            <a:ext cx="8843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90550"/>
            <a:ext cx="9144000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 l="3397" t="1587" r="2600" b="6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8572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5992"/>
            <a:ext cx="9144000" cy="2123658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فَيَآ أَيُّهَا النَّاس، اتَّقُوْا اللهَ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وَاخْشَوْا غَضَبَهُ وَنِقْمَهُ وَتَأَمَّلُوْا أَحْوَالَكُمْ وَتَفَكَّرُوْا فِي آيَاتِ اللهِ فِى الآفَاقِ وَفِيْ أَنْفُسِكُمْ لَعَلَّكُمْ تَذَكَّرُوْنَ</a:t>
            </a:r>
            <a:endParaRPr lang="ms-MY" sz="4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396941"/>
            <a:ext cx="8724904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takutilah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kemurkaanNya.Berhati-hatilah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gerak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geri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perhatikanlah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peringatan-peringatan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maya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8926" y="1500174"/>
            <a:ext cx="3214710" cy="714380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BERTAQWALAH…</a:t>
            </a:r>
            <a:endParaRPr lang="ms-MY" sz="2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76" y="2500306"/>
            <a:ext cx="685804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takut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gerun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murka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2976" y="3786190"/>
            <a:ext cx="6858048" cy="100013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Berhati-hati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agar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tergelincir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syariat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llah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976" y="5072074"/>
            <a:ext cx="6858048" cy="10001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Fahamilah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ayat-ayat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2860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42852"/>
            <a:ext cx="72866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Perhatilah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!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Fikirlah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!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Insaflah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!</a:t>
            </a:r>
            <a:endParaRPr lang="ms-MY" sz="3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5720" y="1785926"/>
            <a:ext cx="2643206" cy="107157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Gerak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kerja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15074" y="1785926"/>
            <a:ext cx="2643206" cy="1071570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43252" y="1500174"/>
            <a:ext cx="2643206" cy="857256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Tindakan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2857496"/>
            <a:ext cx="3000396" cy="2286016"/>
          </a:xfrm>
          <a:prstGeom prst="rect">
            <a:avLst/>
          </a:prstGeom>
          <a:solidFill>
            <a:srgbClr val="00330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Diperkukuh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/</a:t>
            </a: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Ditambah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nilai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/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diperbaiki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/</a:t>
            </a: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diperbetul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8" idx="1"/>
          </p:cNvCxnSpPr>
          <p:nvPr/>
        </p:nvCxnSpPr>
        <p:spPr>
          <a:xfrm rot="16200000" flipH="1">
            <a:off x="1768058" y="2696760"/>
            <a:ext cx="1143008" cy="146447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8" idx="3"/>
          </p:cNvCxnSpPr>
          <p:nvPr/>
        </p:nvCxnSpPr>
        <p:spPr>
          <a:xfrm rot="5400000">
            <a:off x="6232934" y="2696761"/>
            <a:ext cx="1143008" cy="146447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rot="16200000" flipH="1">
            <a:off x="4318394" y="2603890"/>
            <a:ext cx="500066" cy="714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rved Down Ribbon 19"/>
          <p:cNvSpPr/>
          <p:nvPr/>
        </p:nvSpPr>
        <p:spPr>
          <a:xfrm>
            <a:off x="1785918" y="5098940"/>
            <a:ext cx="5643602" cy="1473332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BUDAYA HAMBA BERTAQWA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hasabah Di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Tajuk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Khutbah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….</a:t>
            </a:r>
            <a:endParaRPr lang="ms-MY" sz="3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14290"/>
            <a:ext cx="6643734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Kata-kata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Amirul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Mu’minin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Saidina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Umar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Khattab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R.A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14282" y="1357298"/>
            <a:ext cx="8429684" cy="2500330"/>
          </a:xfrm>
          <a:prstGeom prst="wedgeEllipseCallout">
            <a:avLst>
              <a:gd name="adj1" fmla="val -20071"/>
              <a:gd name="adj2" fmla="val -5545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حاسبوا أنفسكم قبل أن تحاسبوا،وزنواها قبل أن توزنوا،وتأهبوا للعرض الأكبر على الله</a:t>
            </a:r>
            <a:endParaRPr lang="ms-MY" sz="4400" b="1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3857628"/>
            <a:ext cx="8715436" cy="2786058"/>
          </a:xfrm>
          <a:prstGeom prst="roundRect">
            <a:avLst/>
          </a:prstGeom>
          <a:solidFill>
            <a:srgbClr val="00206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Bermuhasabahlah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buatlah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pemeriksaan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jujur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dihisab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diperiksa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kelak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Timbanglah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lahir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ditimbang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neraca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allah.bersedialah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menghadapi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pembentangan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hadapan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seberat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zarrah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pun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terlepas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pandang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kiraan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timbangan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endParaRPr lang="ms-MY" sz="2000" b="1" dirty="0">
              <a:ln>
                <a:solidFill>
                  <a:sysClr val="windowText" lastClr="000000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1528</Words>
  <Application>Microsoft Office PowerPoint</Application>
  <PresentationFormat>On-screen Show (4:3)</PresentationFormat>
  <Paragraphs>193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</dc:creator>
  <cp:lastModifiedBy>UZTAZ AIZI</cp:lastModifiedBy>
  <cp:revision>50</cp:revision>
  <dcterms:created xsi:type="dcterms:W3CDTF">2010-12-29T16:54:10Z</dcterms:created>
  <dcterms:modified xsi:type="dcterms:W3CDTF">2010-12-30T06:05:01Z</dcterms:modified>
</cp:coreProperties>
</file>